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51" d="100"/>
          <a:sy n="51" d="100"/>
        </p:scale>
        <p:origin x="-77" y="-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94273-9AD9-4791-B381-8B580E03ADB8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4E85B-6F55-4BE9-87DC-73667E191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356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94273-9AD9-4791-B381-8B580E03ADB8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4E85B-6F55-4BE9-87DC-73667E191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361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94273-9AD9-4791-B381-8B580E03ADB8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4E85B-6F55-4BE9-87DC-73667E191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562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94273-9AD9-4791-B381-8B580E03ADB8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4E85B-6F55-4BE9-87DC-73667E191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117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94273-9AD9-4791-B381-8B580E03ADB8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4E85B-6F55-4BE9-87DC-73667E191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206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94273-9AD9-4791-B381-8B580E03ADB8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4E85B-6F55-4BE9-87DC-73667E191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168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94273-9AD9-4791-B381-8B580E03ADB8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4E85B-6F55-4BE9-87DC-73667E191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838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94273-9AD9-4791-B381-8B580E03ADB8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4E85B-6F55-4BE9-87DC-73667E191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096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94273-9AD9-4791-B381-8B580E03ADB8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4E85B-6F55-4BE9-87DC-73667E191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041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94273-9AD9-4791-B381-8B580E03ADB8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4E85B-6F55-4BE9-87DC-73667E191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568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94273-9AD9-4791-B381-8B580E03ADB8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4E85B-6F55-4BE9-87DC-73667E191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496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094273-9AD9-4791-B381-8B580E03ADB8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04E85B-6F55-4BE9-87DC-73667E191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094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946194"/>
            <a:ext cx="9144000" cy="2387600"/>
          </a:xfrm>
        </p:spPr>
        <p:txBody>
          <a:bodyPr anchor="t" anchorCtr="0">
            <a:normAutofit fontScale="90000"/>
          </a:bodyPr>
          <a:lstStyle/>
          <a:p>
            <a:r>
              <a:rPr lang="en-US" dirty="0"/>
              <a:t>Welcome to ….</a:t>
            </a:r>
            <a:br>
              <a:rPr lang="en-US" dirty="0"/>
            </a:br>
            <a:r>
              <a:rPr lang="en-US" sz="7300" dirty="0"/>
              <a:t>2016 Frank P. Moolin Seminar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021488"/>
            <a:ext cx="9144000" cy="1655762"/>
          </a:xfrm>
        </p:spPr>
        <p:txBody>
          <a:bodyPr>
            <a:normAutofit/>
          </a:bodyPr>
          <a:lstStyle/>
          <a:p>
            <a:r>
              <a:rPr lang="en-US" sz="4000" u="sng" dirty="0"/>
              <a:t>Environmentally Sustainable Construction Practices in Cold Regions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403593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Review the agenda, briefly 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8219182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586" y="129309"/>
            <a:ext cx="4805821" cy="6728691"/>
          </a:xfrm>
        </p:spPr>
      </p:pic>
      <p:sp>
        <p:nvSpPr>
          <p:cNvPr id="5" name="Oval 4"/>
          <p:cNvSpPr/>
          <p:nvPr/>
        </p:nvSpPr>
        <p:spPr>
          <a:xfrm>
            <a:off x="2930719" y="1132177"/>
            <a:ext cx="1182255" cy="794327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240772" y="978195"/>
            <a:ext cx="432745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Design?</a:t>
            </a:r>
          </a:p>
          <a:p>
            <a:endParaRPr lang="en-US" sz="4800" dirty="0"/>
          </a:p>
          <a:p>
            <a:r>
              <a:rPr lang="en-US" sz="4800" dirty="0"/>
              <a:t>Construction?</a:t>
            </a:r>
          </a:p>
          <a:p>
            <a:endParaRPr lang="en-US" sz="4800" dirty="0"/>
          </a:p>
          <a:p>
            <a:r>
              <a:rPr lang="en-US" sz="4800" dirty="0"/>
              <a:t>O &amp; M?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9473609" y="3147237"/>
            <a:ext cx="2243470" cy="1477926"/>
          </a:xfrm>
          <a:prstGeom prst="straightConnector1">
            <a:avLst/>
          </a:prstGeom>
          <a:ln w="6985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8281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With thanks to …   co-managers</a:t>
            </a: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2925" y="1824502"/>
            <a:ext cx="8270372" cy="21919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52800" y="4527395"/>
            <a:ext cx="640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Ty Wardell, </a:t>
            </a:r>
            <a:r>
              <a:rPr lang="en-US" sz="4800" dirty="0" err="1"/>
              <a:t>EIT</a:t>
            </a:r>
            <a:r>
              <a:rPr lang="en-US" sz="4800" dirty="0"/>
              <a:t>, President</a:t>
            </a:r>
          </a:p>
          <a:p>
            <a:r>
              <a:rPr lang="en-US" sz="4800" dirty="0"/>
              <a:t>Brian </a:t>
            </a:r>
            <a:r>
              <a:rPr lang="en-US" sz="4800" dirty="0" err="1"/>
              <a:t>Lamson</a:t>
            </a:r>
            <a:r>
              <a:rPr lang="en-US" sz="4800" dirty="0"/>
              <a:t>, P.E.</a:t>
            </a:r>
          </a:p>
        </p:txBody>
      </p:sp>
    </p:spTree>
    <p:extLst>
      <p:ext uri="{BB962C8B-B14F-4D97-AF65-F5344CB8AC3E}">
        <p14:creationId xmlns:p14="http://schemas.microsoft.com/office/powerpoint/2010/main" val="2234330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72732"/>
            <a:ext cx="10515600" cy="2597045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dirty="0"/>
              <a:t>UAF College of Engineering and Mines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382" y="2435330"/>
            <a:ext cx="10784909" cy="17579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69325" y="4570710"/>
            <a:ext cx="73075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Dr. Doug Goering, P.E., Dean</a:t>
            </a:r>
          </a:p>
        </p:txBody>
      </p:sp>
    </p:spTree>
    <p:extLst>
      <p:ext uri="{BB962C8B-B14F-4D97-AF65-F5344CB8AC3E}">
        <p14:creationId xmlns:p14="http://schemas.microsoft.com/office/powerpoint/2010/main" val="463053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 our sponsors …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950" y="1502240"/>
            <a:ext cx="4387561" cy="4351338"/>
          </a:xfrm>
        </p:spPr>
      </p:pic>
      <p:sp>
        <p:nvSpPr>
          <p:cNvPr id="5" name="TextBox 4"/>
          <p:cNvSpPr txBox="1"/>
          <p:nvPr/>
        </p:nvSpPr>
        <p:spPr>
          <a:xfrm>
            <a:off x="6502835" y="1329263"/>
            <a:ext cx="507307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John MacKinnon, Executive Director.</a:t>
            </a:r>
          </a:p>
          <a:p>
            <a:endParaRPr lang="en-US" sz="4800" dirty="0"/>
          </a:p>
          <a:p>
            <a:r>
              <a:rPr lang="en-US" sz="4800" dirty="0"/>
              <a:t>Anna Jespersen, Fairbanks Branch Manager</a:t>
            </a:r>
          </a:p>
        </p:txBody>
      </p:sp>
    </p:spTree>
    <p:extLst>
      <p:ext uri="{BB962C8B-B14F-4D97-AF65-F5344CB8AC3E}">
        <p14:creationId xmlns:p14="http://schemas.microsoft.com/office/powerpoint/2010/main" val="169028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5145" y="350621"/>
            <a:ext cx="10515600" cy="1325563"/>
          </a:xfrm>
        </p:spPr>
        <p:txBody>
          <a:bodyPr/>
          <a:lstStyle/>
          <a:p>
            <a:r>
              <a:rPr lang="en-US" dirty="0"/>
              <a:t>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945" y="512956"/>
            <a:ext cx="11046691" cy="5664007"/>
          </a:xfrm>
        </p:spPr>
        <p:txBody>
          <a:bodyPr/>
          <a:lstStyle/>
          <a:p>
            <a:pPr marL="0" indent="0">
              <a:buNone/>
            </a:pPr>
            <a:r>
              <a:rPr lang="en-US" sz="4000" dirty="0"/>
              <a:t>Institute of Transportation Engineers, Alaska Section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145" y="1688164"/>
            <a:ext cx="4964325" cy="410527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437745" y="2071689"/>
            <a:ext cx="541250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Erica Jensen, P.E., President</a:t>
            </a:r>
          </a:p>
          <a:p>
            <a:endParaRPr lang="en-US" sz="4800" dirty="0"/>
          </a:p>
          <a:p>
            <a:r>
              <a:rPr lang="en-US" sz="4800" dirty="0"/>
              <a:t>Robert </a:t>
            </a:r>
            <a:r>
              <a:rPr lang="en-US" sz="4800" dirty="0" err="1"/>
              <a:t>DeVassie</a:t>
            </a:r>
            <a:r>
              <a:rPr lang="en-US" sz="4800" dirty="0"/>
              <a:t>, P.E.</a:t>
            </a:r>
          </a:p>
        </p:txBody>
      </p:sp>
    </p:spTree>
    <p:extLst>
      <p:ext uri="{BB962C8B-B14F-4D97-AF65-F5344CB8AC3E}">
        <p14:creationId xmlns:p14="http://schemas.microsoft.com/office/powerpoint/2010/main" val="4159536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Alaska Tribal Technical Assistance Program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53" y="1690687"/>
            <a:ext cx="4572000" cy="3862619"/>
          </a:xfrm>
        </p:spPr>
      </p:pic>
      <p:sp>
        <p:nvSpPr>
          <p:cNvPr id="5" name="TextBox 4"/>
          <p:cNvSpPr txBox="1"/>
          <p:nvPr/>
        </p:nvSpPr>
        <p:spPr>
          <a:xfrm>
            <a:off x="6473339" y="2784314"/>
            <a:ext cx="47392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Byron </a:t>
            </a:r>
            <a:r>
              <a:rPr lang="en-US" sz="4800" dirty="0" err="1"/>
              <a:t>Bluehorse</a:t>
            </a:r>
            <a:r>
              <a:rPr lang="en-US" sz="4800" dirty="0"/>
              <a:t>, Program Manager</a:t>
            </a:r>
          </a:p>
        </p:txBody>
      </p:sp>
    </p:spTree>
    <p:extLst>
      <p:ext uri="{BB962C8B-B14F-4D97-AF65-F5344CB8AC3E}">
        <p14:creationId xmlns:p14="http://schemas.microsoft.com/office/powerpoint/2010/main" val="1418606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56" y="799791"/>
            <a:ext cx="5273646" cy="4731214"/>
          </a:xfrm>
        </p:spPr>
      </p:pic>
      <p:sp>
        <p:nvSpPr>
          <p:cNvPr id="5" name="TextBox 4"/>
          <p:cNvSpPr txBox="1"/>
          <p:nvPr/>
        </p:nvSpPr>
        <p:spPr>
          <a:xfrm>
            <a:off x="6419273" y="1272572"/>
            <a:ext cx="564341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Dr. Jenny Liu, P.E., Director</a:t>
            </a:r>
          </a:p>
          <a:p>
            <a:endParaRPr lang="en-US" sz="4800" dirty="0"/>
          </a:p>
          <a:p>
            <a:r>
              <a:rPr lang="en-US" sz="4800" dirty="0"/>
              <a:t>Joe Alloway, Outreach Coordinator</a:t>
            </a:r>
          </a:p>
        </p:txBody>
      </p:sp>
    </p:spTree>
    <p:extLst>
      <p:ext uri="{BB962C8B-B14F-4D97-AF65-F5344CB8AC3E}">
        <p14:creationId xmlns:p14="http://schemas.microsoft.com/office/powerpoint/2010/main" val="4135651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7560" y="365125"/>
            <a:ext cx="11496907" cy="1325563"/>
          </a:xfrm>
        </p:spPr>
        <p:txBody>
          <a:bodyPr/>
          <a:lstStyle/>
          <a:p>
            <a:r>
              <a:rPr lang="en-US" dirty="0"/>
              <a:t>American Society of Civil Engineers, Alaska Section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1776" y="1846847"/>
            <a:ext cx="5307755" cy="2966692"/>
          </a:xfrm>
        </p:spPr>
      </p:pic>
      <p:sp>
        <p:nvSpPr>
          <p:cNvPr id="5" name="TextBox 4"/>
          <p:cNvSpPr txBox="1"/>
          <p:nvPr/>
        </p:nvSpPr>
        <p:spPr>
          <a:xfrm>
            <a:off x="1516228" y="4813539"/>
            <a:ext cx="89098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/>
              <a:t>Steven Nuss, P.E., President</a:t>
            </a:r>
          </a:p>
        </p:txBody>
      </p:sp>
    </p:spTree>
    <p:extLst>
      <p:ext uri="{BB962C8B-B14F-4D97-AF65-F5344CB8AC3E}">
        <p14:creationId xmlns:p14="http://schemas.microsoft.com/office/powerpoint/2010/main" val="2530815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dirty="0"/>
              <a:t>And many thanks to our 13 speakers!</a:t>
            </a:r>
          </a:p>
        </p:txBody>
      </p:sp>
    </p:spTree>
    <p:extLst>
      <p:ext uri="{BB962C8B-B14F-4D97-AF65-F5344CB8AC3E}">
        <p14:creationId xmlns:p14="http://schemas.microsoft.com/office/powerpoint/2010/main" val="19200092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139</Words>
  <Application>Microsoft Office PowerPoint</Application>
  <PresentationFormat>Custom</PresentationFormat>
  <Paragraphs>35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Welcome to …. 2016 Frank P. Moolin Seminar</vt:lpstr>
      <vt:lpstr>With thanks to …   co-managers</vt:lpstr>
      <vt:lpstr>  </vt:lpstr>
      <vt:lpstr>and our sponsors …</vt:lpstr>
      <vt:lpstr>  </vt:lpstr>
      <vt:lpstr>Alaska Tribal Technical Assistance Program</vt:lpstr>
      <vt:lpstr>  </vt:lpstr>
      <vt:lpstr>American Society of Civil Engineers, Alaska Section</vt:lpstr>
      <vt:lpstr>  </vt:lpstr>
      <vt:lpstr>Review the agenda, briefly …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…. 2016 Frank P. Moolin Seminar</dc:title>
  <dc:creator>Larry Bennett</dc:creator>
  <cp:lastModifiedBy>F Lawrence Bennett</cp:lastModifiedBy>
  <cp:revision>14</cp:revision>
  <dcterms:created xsi:type="dcterms:W3CDTF">2016-10-18T00:01:31Z</dcterms:created>
  <dcterms:modified xsi:type="dcterms:W3CDTF">2016-10-31T16:04:08Z</dcterms:modified>
</cp:coreProperties>
</file>